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66" r:id="rId5"/>
    <p:sldId id="267" r:id="rId6"/>
    <p:sldId id="268" r:id="rId7"/>
    <p:sldId id="25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6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5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9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85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4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0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53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5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ACB531-7B3D-434E-872D-3DDC6FE5427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23.11.2023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3E2E0FD-2E35-4E39-AE45-87299383872B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3" y="2780928"/>
            <a:ext cx="6512623" cy="3528392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Работа специального детского сада  «А</a:t>
            </a:r>
            <a:r>
              <a:rPr lang="kk-KZ" sz="2400" b="1" dirty="0" smtClean="0">
                <a:solidFill>
                  <a:srgbClr val="C00000"/>
                </a:solidFill>
              </a:rPr>
              <a:t>қбота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  предупреждению коррупционных правонарушений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целях предупреждения коррупционных правонарушений, защиты прав законных интересов граждан от негативных процессов и явлений, связанных с коррупцией, укрепления доверия граждан к деятельности образовательных учреждений,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администрация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КГУ «Специальный детский сад «А</a:t>
            </a:r>
            <a:r>
              <a:rPr lang="kk-KZ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қ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бота» для детей с ТНР и нарушениями зрения» ,  ведет работу по плану в соответствии  с Законом Республики Казахстан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18 ноября 2015 года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410-V ЗРК «О противодействии коррупции».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75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1" y="692696"/>
            <a:ext cx="2736304" cy="5608389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облюдается </a:t>
            </a:r>
            <a:r>
              <a:rPr lang="ru-RU" sz="2800" dirty="0"/>
              <a:t>единая система оказания государственных услуг в соответствии с Законом РК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«О </a:t>
            </a:r>
            <a:r>
              <a:rPr lang="ru-RU" sz="2800" dirty="0"/>
              <a:t>государственных услугах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/>
              <a:t>через электронную систему </a:t>
            </a:r>
            <a:r>
              <a:rPr lang="ru-RU" sz="2800" dirty="0" smtClean="0"/>
              <a:t> на портале электронного правительства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6184505" cy="5055487"/>
          </a:xfrm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Стенд –Государственная услуга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sz="3100" dirty="0"/>
              <a:t>доступном для родителей месте оформлен стенд </a:t>
            </a:r>
            <a:r>
              <a:rPr lang="ru-RU" sz="3100" dirty="0" smtClean="0"/>
              <a:t>противодействию </a:t>
            </a:r>
            <a:r>
              <a:rPr lang="ru-RU" sz="3100" dirty="0"/>
              <a:t>коррупции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«Я против коррупции»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3020" r="3292"/>
          <a:stretch/>
        </p:blipFill>
        <p:spPr>
          <a:xfrm>
            <a:off x="2660073" y="928254"/>
            <a:ext cx="6248400" cy="5165041"/>
          </a:xfrm>
        </p:spPr>
      </p:pic>
    </p:spTree>
    <p:extLst>
      <p:ext uri="{BB962C8B-B14F-4D97-AF65-F5344CB8AC3E}">
        <p14:creationId xmlns:p14="http://schemas.microsoft.com/office/powerpoint/2010/main" val="32820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11" y="0"/>
            <a:ext cx="7324357" cy="7396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Содержание стенда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" y="4758769"/>
            <a:ext cx="2520499" cy="1730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00269"/>
            <a:ext cx="2549791" cy="1791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15" y="4700269"/>
            <a:ext cx="2534150" cy="1832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09216"/>
            <a:ext cx="2618914" cy="3823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44" y="739635"/>
            <a:ext cx="2643047" cy="38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2582112" cy="460118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Прием на </a:t>
            </a:r>
            <a:r>
              <a:rPr lang="ru-RU" sz="3100" dirty="0"/>
              <a:t>работу в д\о осуществляется </a:t>
            </a:r>
            <a:r>
              <a:rPr lang="ru-RU" sz="3100" dirty="0" smtClean="0"/>
              <a:t>на </a:t>
            </a:r>
            <a:r>
              <a:rPr lang="ru-RU" sz="3100" dirty="0"/>
              <a:t>конкурсной </a:t>
            </a:r>
            <a:r>
              <a:rPr lang="ru-RU" sz="3100" dirty="0" smtClean="0"/>
              <a:t>основе,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через Центр </a:t>
            </a:r>
            <a:r>
              <a:rPr lang="ru-RU" sz="3100" dirty="0"/>
              <a:t>занятости населения по </a:t>
            </a:r>
            <a:r>
              <a:rPr lang="ru-RU" sz="3100" dirty="0" smtClean="0"/>
              <a:t>направлениям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3" b="32478"/>
          <a:stretch/>
        </p:blipFill>
        <p:spPr>
          <a:xfrm>
            <a:off x="2771800" y="343012"/>
            <a:ext cx="4536504" cy="3239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0" b="35740"/>
          <a:stretch/>
        </p:blipFill>
        <p:spPr>
          <a:xfrm>
            <a:off x="3729608" y="3356992"/>
            <a:ext cx="4581128" cy="32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2555776" cy="4752528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«Ящик доверия»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16632"/>
            <a:ext cx="6012668" cy="1656184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Ящик доверия</a:t>
            </a:r>
            <a:r>
              <a:rPr lang="ru-RU" b="1" dirty="0" smtClean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функционирует в </a:t>
            </a:r>
            <a:r>
              <a:rPr lang="ru-RU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целях обеспечения возможности </a:t>
            </a:r>
            <a:r>
              <a:rPr lang="ru-RU" b="1" dirty="0" smtClean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обращения с </a:t>
            </a:r>
            <a:r>
              <a:rPr lang="ru-RU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заявлениями о фактах </a:t>
            </a:r>
            <a:r>
              <a:rPr lang="ru-RU" b="1" dirty="0" smtClean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и другое….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ru-RU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7361" b="4030"/>
          <a:stretch/>
        </p:blipFill>
        <p:spPr>
          <a:xfrm>
            <a:off x="3059832" y="1340768"/>
            <a:ext cx="4896544" cy="52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63926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Приказ  №257</a:t>
            </a:r>
            <a:br>
              <a:rPr lang="ru-RU" sz="2800" dirty="0" smtClean="0"/>
            </a:br>
            <a:r>
              <a:rPr lang="ru-RU" sz="2800" dirty="0" smtClean="0"/>
              <a:t>от 21.09.2021</a:t>
            </a:r>
            <a:br>
              <a:rPr lang="ru-RU" sz="2800" dirty="0" smtClean="0"/>
            </a:br>
            <a:r>
              <a:rPr lang="ru-RU" sz="2800" dirty="0" smtClean="0"/>
              <a:t> года</a:t>
            </a:r>
            <a:br>
              <a:rPr lang="ru-RU" sz="2800" dirty="0" smtClean="0"/>
            </a:br>
            <a:r>
              <a:rPr lang="ru-RU" sz="2800" dirty="0" smtClean="0"/>
              <a:t>В целях предупреждения фактов незаконного сбора средств в организациях образования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" b="12313"/>
          <a:stretch/>
        </p:blipFill>
        <p:spPr>
          <a:xfrm>
            <a:off x="3203848" y="692696"/>
            <a:ext cx="4593526" cy="5640619"/>
          </a:xfrm>
        </p:spPr>
      </p:pic>
    </p:spTree>
    <p:extLst>
      <p:ext uri="{BB962C8B-B14F-4D97-AF65-F5344CB8AC3E}">
        <p14:creationId xmlns:p14="http://schemas.microsoft.com/office/powerpoint/2010/main" val="3610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71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Рамка</vt:lpstr>
      <vt:lpstr>Работа специального детского сада  «Ақбота» по  предупреждению коррупционных правонарушений  В целях предупреждения коррупционных правонарушений, защиты прав законных интересов граждан от негативных процессов и явлений, связанных с коррупцией, укрепления доверия граждан к деятельности образовательных учреждений,  администрация КГУ «Специальный детский сад «Ақбота» для детей с ТНР и нарушениями зрения» ,  ведет работу по плану в соответствии  с Законом Республики Казахстан  от 18 ноября 2015 года  № 410-V ЗРК «О противодействии коррупции». </vt:lpstr>
      <vt:lpstr>Соблюдается единая система оказания государственных услуг в соответствии с Законом РК  «О государственных услугах» через электронную систему  на портале электронного правительства </vt:lpstr>
      <vt:lpstr>В доступном для родителей месте оформлен стенд противодействию коррупции. «Я против коррупции» </vt:lpstr>
      <vt:lpstr>Содержание стенда</vt:lpstr>
      <vt:lpstr> Прием на работу в д\о осуществляется на конкурсной основе, через Центр занятости населения по направлениям</vt:lpstr>
      <vt:lpstr>«Ящик доверия» ____________ </vt:lpstr>
      <vt:lpstr>Приказ  №257 от 21.09.2021  года В целях предупреждения фактов незаконного сбора средств в организациях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Hello</dc:creator>
  <cp:lastModifiedBy>Пользователь Windows</cp:lastModifiedBy>
  <cp:revision>39</cp:revision>
  <cp:lastPrinted>2022-11-28T17:08:26Z</cp:lastPrinted>
  <dcterms:created xsi:type="dcterms:W3CDTF">2022-11-28T04:16:03Z</dcterms:created>
  <dcterms:modified xsi:type="dcterms:W3CDTF">2023-11-23T15:40:31Z</dcterms:modified>
</cp:coreProperties>
</file>